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58" r:id="rId3"/>
    <p:sldId id="273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42" autoAdjust="0"/>
  </p:normalViewPr>
  <p:slideViewPr>
    <p:cSldViewPr>
      <p:cViewPr varScale="1">
        <p:scale>
          <a:sx n="98" d="100"/>
          <a:sy n="98" d="100"/>
        </p:scale>
        <p:origin x="-3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3046C-4A67-4314-AF26-EB95452AB1A1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7A890-7B46-4B7A-93BA-1D9A0485EA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43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7A890-7B46-4B7A-93BA-1D9A0485EAB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51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7A890-7B46-4B7A-93BA-1D9A0485EAB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9FFF-1BA6-4FA6-9B69-9ACAE02EE95A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14BC-AB6C-43BD-8C29-349A4164D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9FFF-1BA6-4FA6-9B69-9ACAE02EE95A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14BC-AB6C-43BD-8C29-349A4164D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9FFF-1BA6-4FA6-9B69-9ACAE02EE95A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14BC-AB6C-43BD-8C29-349A4164D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9FFF-1BA6-4FA6-9B69-9ACAE02EE95A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14BC-AB6C-43BD-8C29-349A4164D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9FFF-1BA6-4FA6-9B69-9ACAE02EE95A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14BC-AB6C-43BD-8C29-349A4164D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9FFF-1BA6-4FA6-9B69-9ACAE02EE95A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14BC-AB6C-43BD-8C29-349A4164D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9FFF-1BA6-4FA6-9B69-9ACAE02EE95A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14BC-AB6C-43BD-8C29-349A4164D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9FFF-1BA6-4FA6-9B69-9ACAE02EE95A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14BC-AB6C-43BD-8C29-349A4164D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9FFF-1BA6-4FA6-9B69-9ACAE02EE95A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14BC-AB6C-43BD-8C29-349A4164D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9FFF-1BA6-4FA6-9B69-9ACAE02EE95A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14BC-AB6C-43BD-8C29-349A4164D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9FFF-1BA6-4FA6-9B69-9ACAE02EE95A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514BC-AB6C-43BD-8C29-349A4164D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39FFF-1BA6-4FA6-9B69-9ACAE02EE95A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514BC-AB6C-43BD-8C29-349A4164D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348880"/>
            <a:ext cx="8458200" cy="150019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Похожи или нет?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933056"/>
            <a:ext cx="5544616" cy="2354034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i="1" dirty="0" smtClean="0">
                <a:solidFill>
                  <a:srgbClr val="C00000"/>
                </a:solidFill>
                <a:cs typeface="Arabic Typesetting" pitchFamily="66" charset="-78"/>
              </a:rPr>
              <a:t>Игра на развитие фонематического слуха и звукового анализа </a:t>
            </a:r>
            <a:r>
              <a:rPr lang="ru-RU" sz="9600" b="1" i="1" dirty="0" smtClean="0">
                <a:solidFill>
                  <a:srgbClr val="C00000"/>
                </a:solidFill>
                <a:cs typeface="Arabic Typesetting" pitchFamily="66" charset="-78"/>
              </a:rPr>
              <a:t>слов</a:t>
            </a:r>
          </a:p>
          <a:p>
            <a:endParaRPr lang="ru-RU" sz="4800" b="1" i="1" dirty="0" smtClean="0">
              <a:solidFill>
                <a:srgbClr val="C00000"/>
              </a:solidFill>
              <a:cs typeface="Arabic Typesetting" pitchFamily="66" charset="-78"/>
            </a:endParaRPr>
          </a:p>
          <a:p>
            <a:r>
              <a:rPr lang="ru-RU" sz="9600" b="1" dirty="0">
                <a:solidFill>
                  <a:srgbClr val="C00000"/>
                </a:solidFill>
                <a:cs typeface="Arabic Typesetting" pitchFamily="66" charset="-78"/>
              </a:rPr>
              <a:t>Составили: учителя-логопеды МБДОУ «Детский сад №33 «Клубничка» </a:t>
            </a:r>
          </a:p>
          <a:p>
            <a:r>
              <a:rPr lang="ru-RU" sz="9600" b="1" dirty="0">
                <a:solidFill>
                  <a:srgbClr val="C00000"/>
                </a:solidFill>
                <a:cs typeface="Arabic Typesetting" pitchFamily="66" charset="-78"/>
              </a:rPr>
              <a:t>Л.А. Бредихина, Э.Ю. </a:t>
            </a:r>
            <a:r>
              <a:rPr lang="ru-RU" sz="9600" b="1" dirty="0" err="1">
                <a:solidFill>
                  <a:srgbClr val="C00000"/>
                </a:solidFill>
                <a:cs typeface="Arabic Typesetting" pitchFamily="66" charset="-78"/>
              </a:rPr>
              <a:t>Чечетова</a:t>
            </a:r>
            <a:endParaRPr lang="ru-RU" sz="9600" b="1" dirty="0">
              <a:solidFill>
                <a:srgbClr val="C00000"/>
              </a:solidFill>
              <a:cs typeface="Arabic Typesetting" pitchFamily="66" charset="-78"/>
            </a:endParaRPr>
          </a:p>
          <a:p>
            <a:endParaRPr lang="ru-RU" sz="9600" b="1" i="1" dirty="0">
              <a:solidFill>
                <a:srgbClr val="C00000"/>
              </a:solidFill>
              <a:cs typeface="Arabic Typesetting" pitchFamily="66" charset="-78"/>
            </a:endParaRPr>
          </a:p>
        </p:txBody>
      </p:sp>
      <p:pic>
        <p:nvPicPr>
          <p:cNvPr id="1026" name="Picture 2" descr="F:\проект\веточ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429132"/>
            <a:ext cx="3000396" cy="2000264"/>
          </a:xfrm>
          <a:prstGeom prst="rect">
            <a:avLst/>
          </a:prstGeom>
          <a:noFill/>
        </p:spPr>
      </p:pic>
      <p:pic>
        <p:nvPicPr>
          <p:cNvPr id="1027" name="Picture 3" descr="F:\проект\пчел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57166"/>
            <a:ext cx="3071834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проект\през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3929090" cy="3000396"/>
          </a:xfrm>
          <a:prstGeom prst="rect">
            <a:avLst/>
          </a:prstGeom>
          <a:noFill/>
        </p:spPr>
      </p:pic>
      <p:pic>
        <p:nvPicPr>
          <p:cNvPr id="1027" name="Picture 3" descr="F:\проект\през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286124"/>
            <a:ext cx="4000528" cy="2776539"/>
          </a:xfrm>
          <a:prstGeom prst="rect">
            <a:avLst/>
          </a:prstGeom>
          <a:noFill/>
        </p:spPr>
      </p:pic>
      <p:pic>
        <p:nvPicPr>
          <p:cNvPr id="1028" name="Picture 4" descr="F:\проект\жу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357694"/>
            <a:ext cx="2143140" cy="1338264"/>
          </a:xfrm>
          <a:prstGeom prst="rect">
            <a:avLst/>
          </a:prstGeom>
          <a:noFill/>
        </p:spPr>
      </p:pic>
      <p:pic>
        <p:nvPicPr>
          <p:cNvPr id="1029" name="Picture 5" descr="F:\проект\пчел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1071546"/>
            <a:ext cx="2071702" cy="1352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500197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Инструкция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500306"/>
            <a:ext cx="7215238" cy="3429024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Назови предметы, изображенные на картинках. Если слова похожи по звучанию, то нажми кнопкой мыши на пчелку, если нет -  на жука. Они подскажут тебе</a:t>
            </a:r>
          </a:p>
          <a:p>
            <a:pPr algn="l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прав(а) ты или нет</a:t>
            </a:r>
            <a:r>
              <a:rPr lang="ru-RU" sz="3600" dirty="0" smtClean="0">
                <a:solidFill>
                  <a:srgbClr val="C00000"/>
                </a:solidFill>
              </a:rPr>
              <a:t>.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500966"/>
            <a:ext cx="7772400" cy="171451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8286784"/>
            <a:ext cx="6400800" cy="357190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2050" name="Picture 2" descr="F:\проект\през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7166"/>
            <a:ext cx="4000528" cy="2786082"/>
          </a:xfrm>
          <a:prstGeom prst="rect">
            <a:avLst/>
          </a:prstGeom>
          <a:noFill/>
        </p:spPr>
      </p:pic>
      <p:pic>
        <p:nvPicPr>
          <p:cNvPr id="2051" name="Picture 3" descr="F:\проект\през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786190"/>
            <a:ext cx="3643338" cy="2928958"/>
          </a:xfrm>
          <a:prstGeom prst="rect">
            <a:avLst/>
          </a:prstGeom>
          <a:noFill/>
        </p:spPr>
      </p:pic>
      <p:pic>
        <p:nvPicPr>
          <p:cNvPr id="2052" name="Picture 4" descr="F:\проект\пчел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1500174"/>
            <a:ext cx="2214578" cy="1357322"/>
          </a:xfrm>
          <a:prstGeom prst="rect">
            <a:avLst/>
          </a:prstGeom>
          <a:noFill/>
        </p:spPr>
      </p:pic>
      <p:pic>
        <p:nvPicPr>
          <p:cNvPr id="2053" name="Picture 5" descr="F:\проект\жук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4286256"/>
            <a:ext cx="2428891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проект\през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3714776" cy="3071834"/>
          </a:xfrm>
          <a:prstGeom prst="rect">
            <a:avLst/>
          </a:prstGeom>
          <a:noFill/>
        </p:spPr>
      </p:pic>
      <p:pic>
        <p:nvPicPr>
          <p:cNvPr id="1027" name="Picture 3" descr="F:\проект\през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500438"/>
            <a:ext cx="3952876" cy="3133725"/>
          </a:xfrm>
          <a:prstGeom prst="rect">
            <a:avLst/>
          </a:prstGeom>
          <a:noFill/>
        </p:spPr>
      </p:pic>
      <p:pic>
        <p:nvPicPr>
          <p:cNvPr id="1028" name="Picture 4" descr="F:\проект\пчел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429132"/>
            <a:ext cx="2143140" cy="1357322"/>
          </a:xfrm>
          <a:prstGeom prst="rect">
            <a:avLst/>
          </a:prstGeom>
          <a:noFill/>
        </p:spPr>
      </p:pic>
      <p:pic>
        <p:nvPicPr>
          <p:cNvPr id="1029" name="Picture 5" descr="F:\проект\жу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1000109"/>
            <a:ext cx="2357453" cy="1500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проект\през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3571900" cy="3643338"/>
          </a:xfrm>
          <a:prstGeom prst="rect">
            <a:avLst/>
          </a:prstGeom>
          <a:noFill/>
        </p:spPr>
      </p:pic>
      <p:pic>
        <p:nvPicPr>
          <p:cNvPr id="1027" name="Picture 3" descr="F:\проект\през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286124"/>
            <a:ext cx="3714776" cy="3143272"/>
          </a:xfrm>
          <a:prstGeom prst="rect">
            <a:avLst/>
          </a:prstGeom>
          <a:noFill/>
        </p:spPr>
      </p:pic>
      <p:pic>
        <p:nvPicPr>
          <p:cNvPr id="1028" name="Picture 4" descr="F:\проект\жу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1" y="4643446"/>
            <a:ext cx="2357454" cy="1500198"/>
          </a:xfrm>
          <a:prstGeom prst="rect">
            <a:avLst/>
          </a:prstGeom>
          <a:noFill/>
        </p:spPr>
      </p:pic>
      <p:pic>
        <p:nvPicPr>
          <p:cNvPr id="1029" name="Picture 5" descr="F:\проект\пчел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000108"/>
            <a:ext cx="2643206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проект\през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85729"/>
            <a:ext cx="4286279" cy="3071833"/>
          </a:xfrm>
          <a:prstGeom prst="rect">
            <a:avLst/>
          </a:prstGeom>
          <a:noFill/>
        </p:spPr>
      </p:pic>
      <p:pic>
        <p:nvPicPr>
          <p:cNvPr id="1027" name="Picture 3" descr="F:\проект\през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786190"/>
            <a:ext cx="4143404" cy="2786082"/>
          </a:xfrm>
          <a:prstGeom prst="rect">
            <a:avLst/>
          </a:prstGeom>
          <a:noFill/>
        </p:spPr>
      </p:pic>
      <p:pic>
        <p:nvPicPr>
          <p:cNvPr id="1028" name="Picture 4" descr="F:\проект\жу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1" y="1285860"/>
            <a:ext cx="2643205" cy="1571636"/>
          </a:xfrm>
          <a:prstGeom prst="rect">
            <a:avLst/>
          </a:prstGeom>
          <a:noFill/>
        </p:spPr>
      </p:pic>
      <p:pic>
        <p:nvPicPr>
          <p:cNvPr id="1029" name="Picture 5" descr="F:\проект\пчел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4643446"/>
            <a:ext cx="2357454" cy="150019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проект\през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9"/>
            <a:ext cx="3857652" cy="2786081"/>
          </a:xfrm>
          <a:prstGeom prst="rect">
            <a:avLst/>
          </a:prstGeom>
          <a:noFill/>
        </p:spPr>
      </p:pic>
      <p:pic>
        <p:nvPicPr>
          <p:cNvPr id="2051" name="Picture 3" descr="F:\проект\през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429000"/>
            <a:ext cx="3786214" cy="2928958"/>
          </a:xfrm>
          <a:prstGeom prst="rect">
            <a:avLst/>
          </a:prstGeom>
          <a:noFill/>
        </p:spPr>
      </p:pic>
      <p:pic>
        <p:nvPicPr>
          <p:cNvPr id="2052" name="Picture 4" descr="F:\проект\жу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285860"/>
            <a:ext cx="2071702" cy="1428760"/>
          </a:xfrm>
          <a:prstGeom prst="rect">
            <a:avLst/>
          </a:prstGeom>
          <a:noFill/>
        </p:spPr>
      </p:pic>
      <p:pic>
        <p:nvPicPr>
          <p:cNvPr id="2053" name="Picture 5" descr="F:\проект\пчел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4500570"/>
            <a:ext cx="2071702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F:\проект\през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3929090" cy="2786082"/>
          </a:xfrm>
          <a:prstGeom prst="rect">
            <a:avLst/>
          </a:prstGeom>
          <a:noFill/>
        </p:spPr>
      </p:pic>
      <p:pic>
        <p:nvPicPr>
          <p:cNvPr id="3075" name="Picture 3" descr="F:\проект\през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714752"/>
            <a:ext cx="3571900" cy="2743200"/>
          </a:xfrm>
          <a:prstGeom prst="rect">
            <a:avLst/>
          </a:prstGeom>
          <a:noFill/>
        </p:spPr>
      </p:pic>
      <p:pic>
        <p:nvPicPr>
          <p:cNvPr id="3076" name="Picture 4" descr="F:\проект\пчел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4429132"/>
            <a:ext cx="2071702" cy="1357322"/>
          </a:xfrm>
          <a:prstGeom prst="rect">
            <a:avLst/>
          </a:prstGeom>
          <a:noFill/>
        </p:spPr>
      </p:pic>
      <p:pic>
        <p:nvPicPr>
          <p:cNvPr id="3077" name="Picture 5" descr="F:\проект\жу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1428736"/>
            <a:ext cx="2000264" cy="1338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проект\през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3500462" cy="3143272"/>
          </a:xfrm>
          <a:prstGeom prst="rect">
            <a:avLst/>
          </a:prstGeom>
          <a:noFill/>
        </p:spPr>
      </p:pic>
      <p:pic>
        <p:nvPicPr>
          <p:cNvPr id="1027" name="Picture 3" descr="F:\проект\пре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286124"/>
            <a:ext cx="3333752" cy="3143272"/>
          </a:xfrm>
          <a:prstGeom prst="rect">
            <a:avLst/>
          </a:prstGeom>
          <a:noFill/>
        </p:spPr>
      </p:pic>
      <p:pic>
        <p:nvPicPr>
          <p:cNvPr id="1028" name="Picture 4" descr="F:\проект\жу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142984"/>
            <a:ext cx="2071702" cy="1266826"/>
          </a:xfrm>
          <a:prstGeom prst="rect">
            <a:avLst/>
          </a:prstGeom>
          <a:noFill/>
        </p:spPr>
      </p:pic>
      <p:pic>
        <p:nvPicPr>
          <p:cNvPr id="1029" name="Picture 5" descr="F:\проект\пчел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4714884"/>
            <a:ext cx="2000264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71</Words>
  <Application>Microsoft Office PowerPoint</Application>
  <PresentationFormat>Экран (4:3)</PresentationFormat>
  <Paragraphs>10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Похожи или нет?</vt:lpstr>
      <vt:lpstr>Инструкция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HomePC</dc:creator>
  <cp:lastModifiedBy>Lena</cp:lastModifiedBy>
  <cp:revision>19</cp:revision>
  <dcterms:created xsi:type="dcterms:W3CDTF">2013-08-22T19:04:29Z</dcterms:created>
  <dcterms:modified xsi:type="dcterms:W3CDTF">2016-10-23T20:10:00Z</dcterms:modified>
</cp:coreProperties>
</file>